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48" d="100"/>
          <a:sy n="48" d="100"/>
        </p:scale>
        <p:origin x="67" y="86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E27E6-07BF-4BE8-AAE5-B893E1126C30}" type="datetimeFigureOut">
              <a:rPr lang="en-US" smtClean="0"/>
              <a:t>3/24/2024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4FF36-51C3-4564-9894-2A5A289712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6573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E27E6-07BF-4BE8-AAE5-B893E1126C30}" type="datetimeFigureOut">
              <a:rPr lang="en-US" smtClean="0"/>
              <a:t>3/24/2024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4FF36-51C3-4564-9894-2A5A289712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9909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E27E6-07BF-4BE8-AAE5-B893E1126C30}" type="datetimeFigureOut">
              <a:rPr lang="en-US" smtClean="0"/>
              <a:t>3/24/2024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4FF36-51C3-4564-9894-2A5A289712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76028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E27E6-07BF-4BE8-AAE5-B893E1126C30}" type="datetimeFigureOut">
              <a:rPr lang="en-US" smtClean="0"/>
              <a:t>3/24/2024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4FF36-51C3-4564-9894-2A5A289712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0757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E27E6-07BF-4BE8-AAE5-B893E1126C30}" type="datetimeFigureOut">
              <a:rPr lang="en-US" smtClean="0"/>
              <a:t>3/24/2024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4FF36-51C3-4564-9894-2A5A289712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6121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E27E6-07BF-4BE8-AAE5-B893E1126C30}" type="datetimeFigureOut">
              <a:rPr lang="en-US" smtClean="0"/>
              <a:t>3/24/2024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4FF36-51C3-4564-9894-2A5A289712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0741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E27E6-07BF-4BE8-AAE5-B893E1126C30}" type="datetimeFigureOut">
              <a:rPr lang="en-US" smtClean="0"/>
              <a:t>3/24/2024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4FF36-51C3-4564-9894-2A5A289712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0399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E27E6-07BF-4BE8-AAE5-B893E1126C30}" type="datetimeFigureOut">
              <a:rPr lang="en-US" smtClean="0"/>
              <a:t>3/24/2024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4FF36-51C3-4564-9894-2A5A289712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0052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E27E6-07BF-4BE8-AAE5-B893E1126C30}" type="datetimeFigureOut">
              <a:rPr lang="en-US" smtClean="0"/>
              <a:t>3/24/2024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4FF36-51C3-4564-9894-2A5A289712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0464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E27E6-07BF-4BE8-AAE5-B893E1126C30}" type="datetimeFigureOut">
              <a:rPr lang="en-US" smtClean="0"/>
              <a:t>3/24/2024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4FF36-51C3-4564-9894-2A5A289712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6909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E27E6-07BF-4BE8-AAE5-B893E1126C30}" type="datetimeFigureOut">
              <a:rPr lang="en-US" smtClean="0"/>
              <a:t>3/24/2024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4FF36-51C3-4564-9894-2A5A289712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518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1E27E6-07BF-4BE8-AAE5-B893E1126C30}" type="datetimeFigureOut">
              <a:rPr lang="en-US" smtClean="0"/>
              <a:t>3/24/2024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94FF36-51C3-4564-9894-2A5A289712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5775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8 Team Single Elimination Printable Tournament Bracket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186" b="8988"/>
          <a:stretch/>
        </p:blipFill>
        <p:spPr>
          <a:xfrm>
            <a:off x="226494" y="632315"/>
            <a:ext cx="9846082" cy="5785361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8045302" y="3721394"/>
            <a:ext cx="1736651" cy="34733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8285535" y="4221874"/>
            <a:ext cx="352292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March 24, 2024</a:t>
            </a:r>
          </a:p>
          <a:p>
            <a:pPr algn="ctr"/>
            <a:r>
              <a:rPr lang="en-US" dirty="0"/>
              <a:t>Olathe Lanes East, Olathe, KS</a:t>
            </a:r>
          </a:p>
          <a:p>
            <a:endParaRPr lang="en-US" dirty="0"/>
          </a:p>
          <a:p>
            <a:r>
              <a:rPr lang="en-US" dirty="0"/>
              <a:t>Division: </a:t>
            </a:r>
            <a:r>
              <a:rPr lang="en-US" u="sng" dirty="0"/>
              <a:t>	U12 Mixed	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404075" y="463038"/>
            <a:ext cx="268649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Jakob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Schermuly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933505" y="4653708"/>
            <a:ext cx="26864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Ellie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Bleyenberg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$115.00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4933505" y="1595243"/>
            <a:ext cx="26864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Jakob </a:t>
            </a:r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Schermuly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747589" y="3231967"/>
            <a:ext cx="29912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Jakob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Schermuly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$210.00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37830F2-7BA6-4698-AF10-90AD09A2CAD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26248" y="5585657"/>
            <a:ext cx="2346960" cy="883920"/>
          </a:xfrm>
          <a:prstGeom prst="rect">
            <a:avLst/>
          </a:prstGeom>
        </p:spPr>
      </p:pic>
      <p:sp>
        <p:nvSpPr>
          <p:cNvPr id="27" name="TextBox 26">
            <a:extLst>
              <a:ext uri="{FF2B5EF4-FFF2-40B4-BE49-F238E27FC236}">
                <a16:creationId xmlns:a16="http://schemas.microsoft.com/office/drawing/2014/main" id="{A7B05418-5300-B187-803A-8D6B88A10D9B}"/>
              </a:ext>
            </a:extLst>
          </p:cNvPr>
          <p:cNvSpPr txBox="1"/>
          <p:nvPr/>
        </p:nvSpPr>
        <p:spPr>
          <a:xfrm>
            <a:off x="446632" y="5779425"/>
            <a:ext cx="268649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 Avery Davis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7C9DA550-6601-8D0D-3108-96F7DC3761E4}"/>
              </a:ext>
            </a:extLst>
          </p:cNvPr>
          <p:cNvSpPr txBox="1"/>
          <p:nvPr/>
        </p:nvSpPr>
        <p:spPr>
          <a:xfrm>
            <a:off x="446632" y="1143285"/>
            <a:ext cx="268649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8. Josiah Starr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8EBEAC06-15BB-E492-EA92-A8DF306A5DFC}"/>
              </a:ext>
            </a:extLst>
          </p:cNvPr>
          <p:cNvSpPr txBox="1"/>
          <p:nvPr/>
        </p:nvSpPr>
        <p:spPr>
          <a:xfrm>
            <a:off x="382692" y="2086076"/>
            <a:ext cx="268649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Asher Burns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0ACD293-1B25-DD4C-D92E-A66757A0739A}"/>
              </a:ext>
            </a:extLst>
          </p:cNvPr>
          <p:cNvSpPr txBox="1"/>
          <p:nvPr/>
        </p:nvSpPr>
        <p:spPr>
          <a:xfrm>
            <a:off x="382693" y="2678545"/>
            <a:ext cx="268649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Averie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Bourne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C34B6A7-3CB0-3395-54B9-E2C175719424}"/>
              </a:ext>
            </a:extLst>
          </p:cNvPr>
          <p:cNvSpPr txBox="1"/>
          <p:nvPr/>
        </p:nvSpPr>
        <p:spPr>
          <a:xfrm>
            <a:off x="446632" y="4211610"/>
            <a:ext cx="268649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 Elizabeth Lockwood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B63CC6C-2BDC-6F5D-0AFE-91FFD4B5AE30}"/>
              </a:ext>
            </a:extLst>
          </p:cNvPr>
          <p:cNvSpPr txBox="1"/>
          <p:nvPr/>
        </p:nvSpPr>
        <p:spPr>
          <a:xfrm>
            <a:off x="446632" y="3577551"/>
            <a:ext cx="268649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Jacob Duty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E9BB04A-B45B-D674-7E6C-77950DB84253}"/>
              </a:ext>
            </a:extLst>
          </p:cNvPr>
          <p:cNvSpPr txBox="1"/>
          <p:nvPr/>
        </p:nvSpPr>
        <p:spPr>
          <a:xfrm>
            <a:off x="446632" y="5145366"/>
            <a:ext cx="268649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Ellie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Bleyenberg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8C975BA-16FF-1BE1-317B-31A2F6C03F06}"/>
              </a:ext>
            </a:extLst>
          </p:cNvPr>
          <p:cNvSpPr txBox="1"/>
          <p:nvPr/>
        </p:nvSpPr>
        <p:spPr>
          <a:xfrm>
            <a:off x="2823814" y="830764"/>
            <a:ext cx="268649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Jakob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Schermuly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5CC1524-599E-AD23-F913-FAD86F640DC2}"/>
              </a:ext>
            </a:extLst>
          </p:cNvPr>
          <p:cNvSpPr txBox="1"/>
          <p:nvPr/>
        </p:nvSpPr>
        <p:spPr>
          <a:xfrm>
            <a:off x="2823813" y="2405565"/>
            <a:ext cx="268649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Asher Burns $70.00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9A7C48A-1FE0-07FF-61EB-CF05A23E3DFF}"/>
              </a:ext>
            </a:extLst>
          </p:cNvPr>
          <p:cNvSpPr txBox="1"/>
          <p:nvPr/>
        </p:nvSpPr>
        <p:spPr>
          <a:xfrm>
            <a:off x="2806619" y="3916105"/>
            <a:ext cx="268649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Jacob Duty $70.00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DD60BC0-F61C-29AE-F1DF-C4B64A3A0DB4}"/>
              </a:ext>
            </a:extLst>
          </p:cNvPr>
          <p:cNvSpPr txBox="1"/>
          <p:nvPr/>
        </p:nvSpPr>
        <p:spPr>
          <a:xfrm>
            <a:off x="2806618" y="5487059"/>
            <a:ext cx="268649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Ellie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Bleyenberg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9B335AAD-59A5-15CC-9EF9-B35A2745A400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853" b="39555"/>
          <a:stretch/>
        </p:blipFill>
        <p:spPr>
          <a:xfrm>
            <a:off x="7203601" y="258468"/>
            <a:ext cx="4761905" cy="1599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47920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8 Team Single Elimination Printable Tournament Bracket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186" b="8988"/>
          <a:stretch/>
        </p:blipFill>
        <p:spPr>
          <a:xfrm>
            <a:off x="226495" y="609601"/>
            <a:ext cx="9846082" cy="5785361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8045302" y="3721394"/>
            <a:ext cx="1736651" cy="34733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8311116" y="4435513"/>
            <a:ext cx="352292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March 24, 2024</a:t>
            </a:r>
          </a:p>
          <a:p>
            <a:pPr algn="ctr"/>
            <a:r>
              <a:rPr lang="en-US" dirty="0"/>
              <a:t>Olathe Lanes East, Olathe, KS</a:t>
            </a:r>
          </a:p>
          <a:p>
            <a:endParaRPr lang="en-US" dirty="0"/>
          </a:p>
          <a:p>
            <a:r>
              <a:rPr lang="en-US" dirty="0"/>
              <a:t>Division: </a:t>
            </a:r>
            <a:r>
              <a:rPr lang="en-US" u="sng" dirty="0"/>
              <a:t>	U15 Mixed	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61506" y="503274"/>
            <a:ext cx="268649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Joseph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Parkins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61502" y="1094441"/>
            <a:ext cx="268649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8. Will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Winkelbauer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96946" y="3581400"/>
            <a:ext cx="268649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Ryker Emerson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846442" y="2379161"/>
            <a:ext cx="268649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Michael Stanger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61502" y="2693083"/>
            <a:ext cx="268649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Michael Stanger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96946" y="4217581"/>
            <a:ext cx="268649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 Cooper Farmer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61502" y="5813297"/>
            <a:ext cx="268649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 Ian Norris 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810538" y="5489944"/>
            <a:ext cx="268649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Elias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Grajeda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-Sisson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933505" y="4653708"/>
            <a:ext cx="26864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Elias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Grajeda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-Sisson 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61504" y="5168267"/>
            <a:ext cx="268649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Elias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Grajeda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-Sisson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810536" y="789785"/>
            <a:ext cx="268649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Joseph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Parkins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$90.00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67755" y="2074329"/>
            <a:ext cx="268649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Trey Donath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810537" y="3903077"/>
            <a:ext cx="268649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Ryker Emerson $90.00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4933505" y="1595243"/>
            <a:ext cx="2896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Michael Stanger $150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7747589" y="3231967"/>
            <a:ext cx="35229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Elias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Grajeda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-Sisson $270.00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37830F2-7BA6-4698-AF10-90AD09A2CAD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26248" y="5585657"/>
            <a:ext cx="2346960" cy="883920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1237B8C4-F9C7-4C32-224E-B09F21B71E00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853" b="39555"/>
          <a:stretch/>
        </p:blipFill>
        <p:spPr>
          <a:xfrm>
            <a:off x="7203601" y="258468"/>
            <a:ext cx="4761905" cy="1599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52964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8 Team Single Elimination Printable Tournament Bracket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186" b="8988"/>
          <a:stretch/>
        </p:blipFill>
        <p:spPr>
          <a:xfrm>
            <a:off x="226495" y="609601"/>
            <a:ext cx="9846082" cy="5785361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8045302" y="3721394"/>
            <a:ext cx="1736651" cy="34733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8311116" y="4435513"/>
            <a:ext cx="352292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March 24, 2024</a:t>
            </a:r>
          </a:p>
          <a:p>
            <a:pPr algn="ctr"/>
            <a:r>
              <a:rPr lang="en-US" dirty="0"/>
              <a:t>Olathe Lanes East, Olathe, KS</a:t>
            </a:r>
          </a:p>
          <a:p>
            <a:endParaRPr lang="en-US" dirty="0"/>
          </a:p>
          <a:p>
            <a:r>
              <a:rPr lang="en-US" dirty="0"/>
              <a:t>Division: </a:t>
            </a:r>
            <a:r>
              <a:rPr lang="en-US" u="sng" dirty="0"/>
              <a:t>	Open Girls 	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61506" y="503274"/>
            <a:ext cx="268649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Olyvia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Choura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61503" y="1160807"/>
            <a:ext cx="268649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8. Callie Vargas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96946" y="3581400"/>
            <a:ext cx="268649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Riley Emerson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810537" y="2315726"/>
            <a:ext cx="268649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Kaylin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Wahlmeier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61503" y="2647591"/>
            <a:ext cx="268649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Paighton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Crumley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96946" y="4217581"/>
            <a:ext cx="268649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 Lauren Hubbard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61505" y="5794744"/>
            <a:ext cx="268649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 Caitlynn Clough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810538" y="5489944"/>
            <a:ext cx="268649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Cortlynn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Millington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933505" y="4631761"/>
            <a:ext cx="28896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Cortlynn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Millington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61504" y="5168267"/>
            <a:ext cx="268649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Cortlynn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Millington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810538" y="809340"/>
            <a:ext cx="268649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Callie Vargas $115.00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96946" y="2110731"/>
            <a:ext cx="268649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Kaylin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Wahlmeier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819502" y="3903077"/>
            <a:ext cx="268649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Riley Emerson $115.00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4933505" y="1595243"/>
            <a:ext cx="26864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Kaylin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Wahlmeier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$200.00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7747589" y="3231967"/>
            <a:ext cx="34297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Cortlynn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Millington $355.00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37830F2-7BA6-4698-AF10-90AD09A2CAD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26248" y="5585657"/>
            <a:ext cx="2346960" cy="883920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1EF39F71-473D-E137-1176-B839928134FD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853" b="39555"/>
          <a:stretch/>
        </p:blipFill>
        <p:spPr>
          <a:xfrm>
            <a:off x="7203601" y="258468"/>
            <a:ext cx="4761905" cy="1599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56769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8 Team Single Elimination Printable Tournament Bracket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186" b="8988"/>
          <a:stretch/>
        </p:blipFill>
        <p:spPr>
          <a:xfrm>
            <a:off x="226495" y="609601"/>
            <a:ext cx="9846082" cy="5785361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8045302" y="3721394"/>
            <a:ext cx="1736651" cy="34733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8311116" y="4435513"/>
            <a:ext cx="352292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March 24, 2024</a:t>
            </a:r>
          </a:p>
          <a:p>
            <a:pPr algn="ctr"/>
            <a:r>
              <a:rPr lang="en-US" dirty="0"/>
              <a:t>Olathe Lanes East, Olathe, KS</a:t>
            </a:r>
          </a:p>
          <a:p>
            <a:endParaRPr lang="en-US" dirty="0"/>
          </a:p>
          <a:p>
            <a:r>
              <a:rPr lang="en-US" dirty="0"/>
              <a:t>Division: </a:t>
            </a:r>
            <a:r>
              <a:rPr lang="en-US" u="sng" dirty="0"/>
              <a:t>	Open Boys	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61506" y="503274"/>
            <a:ext cx="268649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KJ Burns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61503" y="1160807"/>
            <a:ext cx="268649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8. Noah Gibson $125.00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96946" y="3605449"/>
            <a:ext cx="268649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Josh Ingram $125.00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810535" y="2357913"/>
            <a:ext cx="268649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Josh Hammons $190.00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61503" y="2661998"/>
            <a:ext cx="268649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Josh Hammons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96945" y="4219846"/>
            <a:ext cx="268649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 Connor Jahn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61505" y="5794744"/>
            <a:ext cx="268649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 PJ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Dokolas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$125.00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810535" y="5481506"/>
            <a:ext cx="268649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Tyler Huffman $190.00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933505" y="4644580"/>
            <a:ext cx="268649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Connor Jahn $325.00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61504" y="5168267"/>
            <a:ext cx="268649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Tyler Huffman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810535" y="791197"/>
            <a:ext cx="268649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KJ Burns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67719" y="2064726"/>
            <a:ext cx="268649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Carter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Schwiesow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$125.00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803452" y="3904318"/>
            <a:ext cx="268649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Connor Jahn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4933504" y="1595243"/>
            <a:ext cx="33776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KJ Burns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7747589" y="3231967"/>
            <a:ext cx="36519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KJ Burns $520.00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37830F2-7BA6-4698-AF10-90AD09A2CAD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26248" y="5585657"/>
            <a:ext cx="2346960" cy="883920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94B9CE18-797F-B1EB-A1EA-13F292548D9E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853" b="39555"/>
          <a:stretch/>
        </p:blipFill>
        <p:spPr>
          <a:xfrm>
            <a:off x="7203601" y="258468"/>
            <a:ext cx="4761905" cy="1599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35912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January 2024 Brackets</Template>
  <TotalTime>3125</TotalTime>
  <Words>295</Words>
  <Application>Microsoft Office PowerPoint</Application>
  <PresentationFormat>Widescreen</PresentationFormat>
  <Paragraphs>77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Brianna Norman</dc:creator>
  <cp:lastModifiedBy>Brianna Norman</cp:lastModifiedBy>
  <cp:revision>2</cp:revision>
  <dcterms:created xsi:type="dcterms:W3CDTF">2024-02-19T16:15:11Z</dcterms:created>
  <dcterms:modified xsi:type="dcterms:W3CDTF">2024-03-26T22:51:45Z</dcterms:modified>
</cp:coreProperties>
</file>